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6" r:id="rId3"/>
    <p:sldId id="257" r:id="rId4"/>
    <p:sldId id="258" r:id="rId5"/>
    <p:sldId id="259" r:id="rId6"/>
    <p:sldId id="261" r:id="rId7"/>
    <p:sldId id="260" r:id="rId8"/>
    <p:sldId id="263" r:id="rId9"/>
    <p:sldId id="264" r:id="rId10"/>
    <p:sldId id="262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7E84B-E7A3-4E60-958A-E5C80CC196FC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F20F0-8E8D-46F6-AEF5-253ECD432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F20F0-8E8D-46F6-AEF5-253ECD4329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5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2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4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4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1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0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1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9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51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3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7120D-066F-4516-BF27-6F839776B38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869A3-259E-49B2-A310-967AAC22C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1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Ceremonial Stone Landscapes Day</a:t>
            </a:r>
            <a:br>
              <a:rPr lang="en-US" dirty="0" smtClean="0"/>
            </a:br>
            <a:r>
              <a:rPr lang="en-US" dirty="0" smtClean="0"/>
              <a:t>October 7, 2017</a:t>
            </a:r>
            <a:br>
              <a:rPr lang="en-US" dirty="0" smtClean="0"/>
            </a:br>
            <a:r>
              <a:rPr lang="en-US" dirty="0" smtClean="0"/>
              <a:t>Hopkinton, RI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Presentation by</a:t>
            </a:r>
            <a:br>
              <a:rPr lang="en-US" sz="3200" dirty="0" smtClean="0"/>
            </a:br>
            <a:r>
              <a:rPr lang="en-US" sz="3200" dirty="0" smtClean="0"/>
              <a:t>Mary Gage &amp; James Gage</a:t>
            </a:r>
            <a:br>
              <a:rPr lang="en-US" sz="3200" dirty="0" smtClean="0"/>
            </a:br>
            <a:r>
              <a:rPr lang="en-US" sz="3200" dirty="0" smtClean="0"/>
              <a:t>© 2017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699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76" y="381000"/>
            <a:ext cx="4979565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668454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small sample of the diversity of stone cairn designs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7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27" y="457200"/>
            <a:ext cx="6087966" cy="47638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8824" y="5562599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Basic Components of a Stone Cairn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69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304800"/>
            <a:ext cx="6272101" cy="62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5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63940"/>
            <a:ext cx="3000375" cy="4000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63940"/>
            <a:ext cx="53340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46482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 of Serpent Wall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80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"/>
            <a:ext cx="6629400" cy="4972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54102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Triangular symbolism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1524000" y="4495800"/>
            <a:ext cx="762000" cy="704850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lang="en-US" dirty="0"/>
          </a:p>
        </p:txBody>
      </p:sp>
      <p:sp>
        <p:nvSpPr>
          <p:cNvPr id="7" name="Up Arrow 6"/>
          <p:cNvSpPr/>
          <p:nvPr/>
        </p:nvSpPr>
        <p:spPr>
          <a:xfrm>
            <a:off x="3733800" y="4462818"/>
            <a:ext cx="762000" cy="704850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Up Arrow 7"/>
          <p:cNvSpPr/>
          <p:nvPr/>
        </p:nvSpPr>
        <p:spPr>
          <a:xfrm>
            <a:off x="5638800" y="4476750"/>
            <a:ext cx="762000" cy="704850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87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4800"/>
            <a:ext cx="7620000" cy="57150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5486400" y="3162300"/>
            <a:ext cx="1295400" cy="800100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240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5080000" cy="3810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667000" y="2895600"/>
            <a:ext cx="3212910" cy="107969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600" y="4419600"/>
            <a:ext cx="50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Triangle over tunnel feature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10" y="1676400"/>
            <a:ext cx="2806890" cy="3742520"/>
          </a:xfrm>
          <a:prstGeom prst="rect">
            <a:avLst/>
          </a:prstGeom>
        </p:spPr>
      </p:pic>
      <p:sp>
        <p:nvSpPr>
          <p:cNvPr id="3" name="Bent-Up Arrow 2"/>
          <p:cNvSpPr/>
          <p:nvPr/>
        </p:nvSpPr>
        <p:spPr>
          <a:xfrm>
            <a:off x="5041710" y="4267200"/>
            <a:ext cx="1676400" cy="490210"/>
          </a:xfrm>
          <a:prstGeom prst="bent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9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55612"/>
            <a:ext cx="4077268" cy="3057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4130623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Serpentine shaped enclosure               Serpent Head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32" b="40459"/>
          <a:stretch/>
        </p:blipFill>
        <p:spPr>
          <a:xfrm>
            <a:off x="4648200" y="1069260"/>
            <a:ext cx="4195444" cy="30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78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8" t="10000" r="11344" b="29616"/>
          <a:stretch/>
        </p:blipFill>
        <p:spPr>
          <a:xfrm>
            <a:off x="304800" y="304799"/>
            <a:ext cx="8458200" cy="5131453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2156346" y="3048000"/>
            <a:ext cx="304800" cy="5334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3810000" y="3160025"/>
            <a:ext cx="304800" cy="5334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410200" y="3315269"/>
            <a:ext cx="304800" cy="5334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95400" y="5436252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Drill Holes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37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44898" r="11080" b="2489"/>
          <a:stretch/>
        </p:blipFill>
        <p:spPr>
          <a:xfrm rot="5400000">
            <a:off x="1380844" y="524156"/>
            <a:ext cx="6215130" cy="562401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4114800" y="1676400"/>
            <a:ext cx="533400" cy="19050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00284" y="813375"/>
            <a:ext cx="5624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Serpent </a:t>
            </a:r>
            <a:r>
              <a:rPr lang="en-US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Effigy Pendant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1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1" y="1447800"/>
            <a:ext cx="3486150" cy="464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3048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Serpent Ceremonies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447800"/>
            <a:ext cx="4368800" cy="3276600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 rot="921862">
            <a:off x="3551807" y="4305299"/>
            <a:ext cx="2994664" cy="838200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Serpent Effigy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7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28600"/>
            <a:ext cx="4274091" cy="50494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5264359"/>
            <a:ext cx="533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Lawton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Foster</a:t>
            </a:r>
          </a:p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Courtesy of the Hopkinton Historical Society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8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62</Words>
  <Application>Microsoft Office PowerPoint</Application>
  <PresentationFormat>On-screen Show (4:3)</PresentationFormat>
  <Paragraphs>21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Ceremonial Stone Landscapes Day October 7, 2017 Hopkinton, RI  Presentation by Mary Gage &amp; James Gage ©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Powwow River Books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Gage</dc:creator>
  <cp:lastModifiedBy>James Gage</cp:lastModifiedBy>
  <cp:revision>11</cp:revision>
  <dcterms:created xsi:type="dcterms:W3CDTF">2017-09-24T15:23:25Z</dcterms:created>
  <dcterms:modified xsi:type="dcterms:W3CDTF">2017-10-09T13:28:22Z</dcterms:modified>
</cp:coreProperties>
</file>